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Average"/>
      <p:regular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Oswald-regular.fntdata"/><Relationship Id="rId6" Type="http://schemas.openxmlformats.org/officeDocument/2006/relationships/slide" Target="slides/slide2.xml"/><Relationship Id="rId18" Type="http://schemas.openxmlformats.org/officeDocument/2006/relationships/font" Target="fonts/Averag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c34961d0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c34961d0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Welcome, photos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131a6de3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131a6de3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6c913421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6c913421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12ff5e71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12ff5e71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c33a7956f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c33a7956f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d251e62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d251e62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c34961d0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c34961d0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c33a7956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c33a7956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While waiting for them to open slido: “</a:t>
            </a:r>
            <a:r>
              <a:rPr lang="en-GB"/>
              <a:t>we want to make is as interactive as possible, so please feel invited to ask questions. If you don’t want to interrupt/ask aloud - here is a slido tool for asking questions”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c33a7956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c33a7956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think of programming as a tool to do some actions. Do you have any ideas what can we program?</a:t>
            </a:r>
            <a:br>
              <a:rPr lang="en-GB"/>
            </a:br>
            <a:r>
              <a:rPr lang="en-GB"/>
              <a:t>Programming robots (industry, washing machine, cars)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applications (mobile phone, facebook)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Art (fractals, VanGogh)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Help doctors (ibm watson)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3-D animations (disney, game)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c33a7956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c33a7956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Learn what programming actually is while boiling eggs.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Do some eggy group exercises.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Combine Python and eggs, so u</a:t>
            </a:r>
            <a:r>
              <a:rPr lang="en-GB"/>
              <a:t>nderstand how to put that into code understandable for computer.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Hello the World, meaning creating our first programms.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c33a7956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c33a7956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131a6de3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131a6de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131a6de3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131a6de3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Relationship Id="rId6" Type="http://schemas.openxmlformats.org/officeDocument/2006/relationships/hyperlink" Target="https://www.eitdigital.eu" TargetMode="External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11" Type="http://schemas.openxmlformats.org/officeDocument/2006/relationships/image" Target="../media/image11.png"/><Relationship Id="rId10" Type="http://schemas.openxmlformats.org/officeDocument/2006/relationships/image" Target="../media/image19.png"/><Relationship Id="rId9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7474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025" y="413147"/>
            <a:ext cx="2117950" cy="21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2113200" y="2656525"/>
            <a:ext cx="49176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Women for Women</a:t>
            </a:r>
            <a:r>
              <a:rPr lang="en-GB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Workshops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52400" y="3786900"/>
            <a:ext cx="5209500" cy="13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. . . . . . . . . . . . . . . . . . . . . . . . . . . . . . . . . . . . . . . . . . . . . . . .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Slack: wfwworkshop.slack.com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Facebook: facebook.com/WfWworkshopFinland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Meetup: meetup.com/Women-for-Women-Workshops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. . . . . . . . . . . . . . . . . . . . . . . . . . . . . . . . . . . . . . . . . . . . . . . .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3033300" y="3221100"/>
            <a:ext cx="30774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Algorithmic</a:t>
            </a:r>
            <a:r>
              <a:rPr lang="en-GB" sz="24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 Thinking</a:t>
            </a:r>
            <a:endParaRPr sz="24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1451250" y="239025"/>
            <a:ext cx="624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exercise 2: The recommender system</a:t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1297" y="45708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1509000" y="1550675"/>
            <a:ext cx="6126000" cy="23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How do you think services like Amazon, IMDb or Spotify recommend you items, movies or music?</a:t>
            </a:r>
            <a:endParaRPr sz="24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What data are they using? </a:t>
            </a:r>
            <a:endParaRPr sz="24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Try to design your recommend system algorithm! :) </a:t>
            </a:r>
            <a:endParaRPr sz="24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887" y="722061"/>
            <a:ext cx="3450224" cy="36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863" y="1428425"/>
            <a:ext cx="2870076" cy="287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4625838" y="1853350"/>
            <a:ext cx="2870100" cy="20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App Development</a:t>
            </a:r>
            <a:endParaRPr sz="24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Game Development</a:t>
            </a:r>
            <a:endParaRPr sz="24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Business Analytics</a:t>
            </a:r>
            <a:endParaRPr sz="24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Front End (websites) </a:t>
            </a:r>
            <a:endParaRPr sz="24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Back End (websites)</a:t>
            </a:r>
            <a:endParaRPr sz="24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1078800" y="169225"/>
            <a:ext cx="69864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Choose your programming path</a:t>
            </a:r>
            <a:r>
              <a:rPr lang="en-GB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Workshop Series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need your feedback:</a:t>
            </a:r>
            <a:endParaRPr/>
          </a:p>
        </p:txBody>
      </p:sp>
      <p:sp>
        <p:nvSpPr>
          <p:cNvPr id="173" name="Google Shape;173;p25"/>
          <p:cNvSpPr txBox="1"/>
          <p:nvPr>
            <p:ph type="title"/>
          </p:nvPr>
        </p:nvSpPr>
        <p:spPr>
          <a:xfrm>
            <a:off x="2662825" y="2285400"/>
            <a:ext cx="328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http://bit.ly/alg_think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397125" y="1017725"/>
            <a:ext cx="85206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ps. after submitting the feedback form we will share with you links to some nice articles good for starting your programming journey + you’ll get a sure place at our next workshop :) 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559143">
            <a:off x="708836" y="3085437"/>
            <a:ext cx="2220352" cy="111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559143">
            <a:off x="5613036" y="3085437"/>
            <a:ext cx="2220352" cy="11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950" y="811975"/>
            <a:ext cx="2870076" cy="287007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2207300" y="3778050"/>
            <a:ext cx="49176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Women for Women workshops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505750" y="247500"/>
            <a:ext cx="8145600" cy="4756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692" y="356134"/>
            <a:ext cx="4421613" cy="29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5179" y="356128"/>
            <a:ext cx="3351139" cy="2234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6">
            <a:alphaModFix/>
          </a:blip>
          <a:srcRect b="12002" l="0" r="0" t="0"/>
          <a:stretch/>
        </p:blipFill>
        <p:spPr>
          <a:xfrm>
            <a:off x="5175176" y="2733084"/>
            <a:ext cx="3351139" cy="210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7">
            <a:alphaModFix/>
          </a:blip>
          <a:srcRect b="13435" l="-1197" r="-1187" t="9129"/>
          <a:stretch/>
        </p:blipFill>
        <p:spPr>
          <a:xfrm>
            <a:off x="610692" y="3410150"/>
            <a:ext cx="2839119" cy="1431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65795" y="3303860"/>
            <a:ext cx="1693395" cy="169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9">
            <a:alphaModFix/>
          </a:blip>
          <a:srcRect b="11288" l="0" r="0" t="11288"/>
          <a:stretch/>
        </p:blipFill>
        <p:spPr>
          <a:xfrm>
            <a:off x="676622" y="3410150"/>
            <a:ext cx="2773191" cy="1431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740005" y="1820168"/>
            <a:ext cx="1281000" cy="132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</a:t>
            </a:r>
            <a:r>
              <a:rPr lang="en-GB"/>
              <a:t>ther helpful organisations :) 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0" l="0" r="50164" t="0"/>
          <a:stretch/>
        </p:blipFill>
        <p:spPr>
          <a:xfrm>
            <a:off x="3746663" y="1770275"/>
            <a:ext cx="1479176" cy="15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2928650" y="3297450"/>
            <a:ext cx="31152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facebook.com/womenatEIT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https://women.eitalumni.eu/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5889825" y="3439700"/>
            <a:ext cx="31152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facebook.com/womenofaalto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Instagram: @womenofaalto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1297" y="45708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5">
            <a:alphaModFix/>
          </a:blip>
          <a:srcRect b="25283" l="0" r="0" t="0"/>
          <a:stretch/>
        </p:blipFill>
        <p:spPr>
          <a:xfrm>
            <a:off x="702738" y="1820175"/>
            <a:ext cx="1313495" cy="132180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-138125" y="3439700"/>
            <a:ext cx="30000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6"/>
              </a:rPr>
              <a:t>https://www.eitdigital.eu</a:t>
            </a:r>
            <a:b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/about-us/locations/helsinki-clc/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3850" y="1729525"/>
            <a:ext cx="2583350" cy="150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/>
        </p:nvSpPr>
        <p:spPr>
          <a:xfrm>
            <a:off x="195775" y="2712900"/>
            <a:ext cx="2358300" cy="24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7375" y="-412276"/>
            <a:ext cx="9531373" cy="564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1297" y="4570800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 is a tool for… 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1700300" cy="19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125" y="1955150"/>
            <a:ext cx="1806500" cy="18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3950" y="1170125"/>
            <a:ext cx="1644575" cy="14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9900" y="445025"/>
            <a:ext cx="1953176" cy="152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7350" y="247600"/>
            <a:ext cx="1424125" cy="16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74800" y="2697275"/>
            <a:ext cx="3086274" cy="205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24175" y="3342598"/>
            <a:ext cx="1424125" cy="1716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9800" y="3342600"/>
            <a:ext cx="1716799" cy="171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71297" y="4570800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Today we are going to...</a:t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311700" y="1351800"/>
            <a:ext cx="2003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1. Draw a face in a computer way.  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2457825" y="1351800"/>
            <a:ext cx="200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2. Design our first algorithms in groups.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4603950" y="1351825"/>
            <a:ext cx="19050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3. </a:t>
            </a:r>
            <a:r>
              <a:rPr lang="en-GB" sz="16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Unveil</a:t>
            </a:r>
            <a:r>
              <a:rPr lang="en-GB" sz="16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secrets of recommender systems.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6750075" y="1351825"/>
            <a:ext cx="2297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4. Listen to some inspiration and motivation! </a:t>
            </a:r>
            <a:endParaRPr sz="1600">
              <a:solidFill>
                <a:schemeClr val="lt2"/>
              </a:solidFill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1297" y="45708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175" y="2569938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0825" y="2569951"/>
            <a:ext cx="1905000" cy="1904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5227887" y="3399063"/>
            <a:ext cx="367226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7">
            <a:alphaModFix amt="86000"/>
          </a:blip>
          <a:stretch>
            <a:fillRect/>
          </a:stretch>
        </p:blipFill>
        <p:spPr>
          <a:xfrm>
            <a:off x="5413325" y="3139737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0075" y="2709800"/>
            <a:ext cx="1459976" cy="156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5425" y="2792450"/>
            <a:ext cx="1459974" cy="145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731400" y="239025"/>
            <a:ext cx="168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draw!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1297" y="45708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4433325" y="1790400"/>
            <a:ext cx="3492300" cy="19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Please say the clear instructions of how to draw a face. </a:t>
            </a:r>
            <a:endParaRPr sz="24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150" y="989400"/>
            <a:ext cx="238125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2687550" y="239025"/>
            <a:ext cx="37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for group exercises! </a:t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1297" y="45708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1509000" y="915275"/>
            <a:ext cx="612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Take a seat by one of the tables with papers on and the mentor on side :) </a:t>
            </a:r>
            <a:endParaRPr sz="24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750" y="2923825"/>
            <a:ext cx="65913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3076650" y="1548975"/>
            <a:ext cx="29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5</a:t>
            </a:r>
            <a:r>
              <a:rPr lang="en-GB" sz="4800"/>
              <a:t> min break!</a:t>
            </a:r>
            <a:endParaRPr sz="4800"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1297" y="45708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1509000" y="2199525"/>
            <a:ext cx="612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Get some breath :) </a:t>
            </a:r>
            <a:endParaRPr sz="24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